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82" autoAdjust="0"/>
  </p:normalViewPr>
  <p:slideViewPr>
    <p:cSldViewPr>
      <p:cViewPr varScale="1">
        <p:scale>
          <a:sx n="54" d="100"/>
          <a:sy n="54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806186-3EF6-4F87-9632-31A0AE775099}" type="datetimeFigureOut">
              <a:rPr lang="cs-CZ" smtClean="0"/>
              <a:t>9.11.2020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D3B507-1666-4924-8A46-95EFA871BA3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34.jpeg"/><Relationship Id="rId3" Type="http://schemas.openxmlformats.org/officeDocument/2006/relationships/image" Target="../media/image4.jpeg"/><Relationship Id="rId7" Type="http://schemas.openxmlformats.org/officeDocument/2006/relationships/image" Target="../media/image35.jpeg"/><Relationship Id="rId12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40.jpeg"/><Relationship Id="rId5" Type="http://schemas.openxmlformats.org/officeDocument/2006/relationships/image" Target="../media/image32.jpeg"/><Relationship Id="rId10" Type="http://schemas.openxmlformats.org/officeDocument/2006/relationships/image" Target="../media/image39.jpeg"/><Relationship Id="rId4" Type="http://schemas.openxmlformats.org/officeDocument/2006/relationships/image" Target="../media/image31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obrázek 1" descr="IMG_20201109_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1086169" cy="1979117"/>
          </a:xfrm>
          <a:prstGeom prst="rect">
            <a:avLst/>
          </a:prstGeom>
          <a:noFill/>
        </p:spPr>
      </p:pic>
      <p:pic>
        <p:nvPicPr>
          <p:cNvPr id="49164" name="obrázek 2" descr="IMG_20201109_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1008112" cy="2624973"/>
          </a:xfrm>
          <a:prstGeom prst="rect">
            <a:avLst/>
          </a:prstGeom>
          <a:noFill/>
        </p:spPr>
      </p:pic>
      <p:pic>
        <p:nvPicPr>
          <p:cNvPr id="49157" name="obrázek 3" descr="IMG_20201109_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88840"/>
            <a:ext cx="1047924" cy="2715424"/>
          </a:xfrm>
          <a:prstGeom prst="rect">
            <a:avLst/>
          </a:prstGeom>
          <a:noFill/>
        </p:spPr>
      </p:pic>
      <p:pic>
        <p:nvPicPr>
          <p:cNvPr id="49162" name="obrázek 4" descr="IMG_20201109_0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6578">
            <a:off x="6163655" y="620283"/>
            <a:ext cx="1314214" cy="2529672"/>
          </a:xfrm>
          <a:prstGeom prst="rect">
            <a:avLst/>
          </a:prstGeom>
          <a:noFill/>
        </p:spPr>
      </p:pic>
      <p:pic>
        <p:nvPicPr>
          <p:cNvPr id="49161" name="obrázek 5" descr="IMG_20201109_0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764704"/>
            <a:ext cx="828342" cy="2524472"/>
          </a:xfrm>
          <a:prstGeom prst="rect">
            <a:avLst/>
          </a:prstGeom>
          <a:noFill/>
        </p:spPr>
      </p:pic>
      <p:pic>
        <p:nvPicPr>
          <p:cNvPr id="49153" name="obrázek 6" descr="IMG_20201109_0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836712"/>
            <a:ext cx="746571" cy="2547126"/>
          </a:xfrm>
          <a:prstGeom prst="rect">
            <a:avLst/>
          </a:prstGeom>
          <a:noFill/>
        </p:spPr>
      </p:pic>
      <p:pic>
        <p:nvPicPr>
          <p:cNvPr id="49163" name="obrázek 7" descr="IMG_20201109_00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692696"/>
            <a:ext cx="1066172" cy="2485231"/>
          </a:xfrm>
          <a:prstGeom prst="rect">
            <a:avLst/>
          </a:prstGeom>
          <a:noFill/>
        </p:spPr>
      </p:pic>
      <p:pic>
        <p:nvPicPr>
          <p:cNvPr id="49160" name="obrázek 8" descr="IMG_20201109_00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3645024"/>
            <a:ext cx="1146454" cy="2714055"/>
          </a:xfrm>
          <a:prstGeom prst="rect">
            <a:avLst/>
          </a:prstGeom>
          <a:noFill/>
        </p:spPr>
      </p:pic>
      <p:pic>
        <p:nvPicPr>
          <p:cNvPr id="49154" name="obrázek 9" descr="IMG_20201109_00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3573016"/>
            <a:ext cx="1010717" cy="2786063"/>
          </a:xfrm>
          <a:prstGeom prst="rect">
            <a:avLst/>
          </a:prstGeom>
          <a:noFill/>
        </p:spPr>
      </p:pic>
      <p:pic>
        <p:nvPicPr>
          <p:cNvPr id="49159" name="obrázek 10" descr="IMG_20201109_0014"/>
          <p:cNvPicPr>
            <a:picLocks noChangeAspect="1" noChangeArrowheads="1"/>
          </p:cNvPicPr>
          <p:nvPr/>
        </p:nvPicPr>
        <p:blipFill>
          <a:blip r:embed="rId11" cstate="print"/>
          <a:srcRect l="56721" t="35085" r="17496" b="37399"/>
          <a:stretch>
            <a:fillRect/>
          </a:stretch>
        </p:blipFill>
        <p:spPr bwMode="auto">
          <a:xfrm>
            <a:off x="7740352" y="4077072"/>
            <a:ext cx="990849" cy="2186945"/>
          </a:xfrm>
          <a:prstGeom prst="rect">
            <a:avLst/>
          </a:prstGeom>
          <a:noFill/>
        </p:spPr>
      </p:pic>
      <p:pic>
        <p:nvPicPr>
          <p:cNvPr id="49156" name="obrázek 12" descr="IMG_20201109_0015"/>
          <p:cNvPicPr>
            <a:picLocks noChangeAspect="1" noChangeArrowheads="1"/>
          </p:cNvPicPr>
          <p:nvPr/>
        </p:nvPicPr>
        <p:blipFill>
          <a:blip r:embed="rId12" cstate="print"/>
          <a:srcRect l="21011" t="8533" r="34241" b="12968"/>
          <a:stretch>
            <a:fillRect/>
          </a:stretch>
        </p:blipFill>
        <p:spPr bwMode="auto">
          <a:xfrm>
            <a:off x="3347864" y="4221088"/>
            <a:ext cx="899456" cy="1798911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757488" y="566738"/>
            <a:ext cx="3295650" cy="1076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72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RODINA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7425" algn="l"/>
              </a:tabLst>
            </a:pPr>
            <a:r>
              <a:rPr kumimoji="0" lang="cs-CZ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7425" algn="l"/>
              </a:tabLst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cs-CZ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742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DOMOV</a:t>
            </a:r>
            <a:endParaRPr lang="cs-CZ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4170"/>
            <a:ext cx="4283968" cy="561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004048" y="141277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Domov je tam, kde se máme rádi a kam se rádi vracíme. Domov je náš dům, ve kterém bydlíme.</a:t>
            </a:r>
            <a:r>
              <a:rPr lang="cs-CZ" dirty="0" smtClean="0"/>
              <a:t>Domov to jsou naši nejbližší – máma, táta, sourozenci, naše hračky, postýlka, zvířátko. </a:t>
            </a:r>
          </a:p>
          <a:p>
            <a:endParaRPr lang="cs-CZ" dirty="0" smtClean="0"/>
          </a:p>
          <a:p>
            <a:r>
              <a:rPr lang="cs-CZ" dirty="0" smtClean="0"/>
              <a:t>ÚKOL :Na obrázku je  prázdný dům. Dokážeš  mu v pracovním listu dokreslit  místnosti, které jsou ,podle tebe ,důležité?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RODINA</a:t>
            </a:r>
            <a:endParaRPr lang="cs-CZ" dirty="0"/>
          </a:p>
        </p:txBody>
      </p:sp>
      <p:pic>
        <p:nvPicPr>
          <p:cNvPr id="4" name="Zástupný symbol pro obsah 3" descr="C:\Users\Lenovo\Documents\IMG_20201109_00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1304544" cy="31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Lenovo\Documents\IMG_20201109_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13430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Lenovo\Documents\IMG_20201109_0015.jpg"/>
          <p:cNvPicPr/>
          <p:nvPr/>
        </p:nvPicPr>
        <p:blipFill>
          <a:blip r:embed="rId4" cstate="print"/>
          <a:srcRect l="21012" t="8532" r="34241" b="12969"/>
          <a:stretch>
            <a:fillRect/>
          </a:stretch>
        </p:blipFill>
        <p:spPr bwMode="auto">
          <a:xfrm>
            <a:off x="5724128" y="4149080"/>
            <a:ext cx="10953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Users\Lenovo\Documents\IMG_20201109_00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157192"/>
            <a:ext cx="1009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11560" y="24208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MÁMA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83768" y="24208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TÁTA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24128" y="342900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SYN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92280" y="350100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DCERA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155679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RODIČE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516216" y="256490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DĚTI</a:t>
            </a:r>
            <a:endParaRPr lang="cs-CZ" sz="3200" dirty="0"/>
          </a:p>
        </p:txBody>
      </p:sp>
      <p:cxnSp>
        <p:nvCxnSpPr>
          <p:cNvPr id="15" name="Přímá spojovací čára 14"/>
          <p:cNvCxnSpPr/>
          <p:nvPr/>
        </p:nvCxnSpPr>
        <p:spPr>
          <a:xfrm flipV="1">
            <a:off x="1403648" y="2132856"/>
            <a:ext cx="36004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2339752" y="2060848"/>
            <a:ext cx="504056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V="1">
            <a:off x="6372200" y="3140968"/>
            <a:ext cx="36004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7236296" y="3140968"/>
            <a:ext cx="504056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707904" y="1412776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Někdy žijí děti jen s maminkou nebo tatínkem, s babičkou nebo s dědečkem.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SOUROZENCI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Sourozenci – to je bratr nebo sestra. Někdo má víc sourozenců a někdo je jedináček. Možná i tvoje maminka nebo tatínek má sourozence.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Většinou je jeden </a:t>
            </a:r>
            <a:r>
              <a:rPr lang="cs-CZ" sz="2400" smtClean="0"/>
              <a:t>ze sourozenců </a:t>
            </a:r>
            <a:r>
              <a:rPr lang="cs-CZ" sz="2400" dirty="0" smtClean="0"/>
              <a:t>starší. Někdy se, ale narodí oba ve stejný den a jeden je starší třeba jen o několik minut – těm se říká dvojčata</a:t>
            </a:r>
            <a:endParaRPr lang="cs-CZ" sz="2400" dirty="0"/>
          </a:p>
        </p:txBody>
      </p:sp>
      <p:pic>
        <p:nvPicPr>
          <p:cNvPr id="4" name="Obrázek 3" descr="C:\Users\Lenovo\Documents\IMG_20201109_0015.jpg"/>
          <p:cNvPicPr/>
          <p:nvPr/>
        </p:nvPicPr>
        <p:blipFill>
          <a:blip r:embed="rId2" cstate="print"/>
          <a:srcRect l="21012" t="8532" r="34241" b="12969"/>
          <a:stretch>
            <a:fillRect/>
          </a:stretch>
        </p:blipFill>
        <p:spPr bwMode="auto">
          <a:xfrm>
            <a:off x="5868144" y="4437112"/>
            <a:ext cx="10953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Lenovo\Documents\IMG_20201109_0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941168"/>
            <a:ext cx="1009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Lenovo\Documents\IMG_20201109_0014.jpg"/>
          <p:cNvPicPr/>
          <p:nvPr/>
        </p:nvPicPr>
        <p:blipFill>
          <a:blip r:embed="rId4" cstate="print"/>
          <a:srcRect l="56722" t="35085" r="17495" b="37400"/>
          <a:stretch>
            <a:fillRect/>
          </a:stretch>
        </p:blipFill>
        <p:spPr bwMode="auto">
          <a:xfrm>
            <a:off x="971600" y="4581128"/>
            <a:ext cx="810766" cy="197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Users\Lenovo\Documents\IMG_20201109_0014.jpg"/>
          <p:cNvPicPr/>
          <p:nvPr/>
        </p:nvPicPr>
        <p:blipFill>
          <a:blip r:embed="rId4" cstate="print"/>
          <a:srcRect l="56722" t="35085" r="17495" b="37400"/>
          <a:stretch>
            <a:fillRect/>
          </a:stretch>
        </p:blipFill>
        <p:spPr bwMode="auto">
          <a:xfrm>
            <a:off x="1979712" y="4581128"/>
            <a:ext cx="810766" cy="197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 flipH="1">
            <a:off x="2843808" y="4365104"/>
            <a:ext cx="1152128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860032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BRATR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740352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SESTRA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ný popisek 8"/>
          <p:cNvSpPr/>
          <p:nvPr/>
        </p:nvSpPr>
        <p:spPr>
          <a:xfrm rot="16857933">
            <a:off x="99721" y="2823150"/>
            <a:ext cx="1252280" cy="12360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/>
          <a:lstStyle/>
          <a:p>
            <a:r>
              <a:rPr lang="cs-CZ" dirty="0" smtClean="0"/>
              <a:t>Kdo patří do nejbližší rodiny?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Rodiče maminky nebo tatínka – to jsou </a:t>
            </a:r>
            <a:r>
              <a:rPr lang="cs-CZ" sz="2800" b="1" dirty="0" smtClean="0"/>
              <a:t>PRARODIČE</a:t>
            </a:r>
          </a:p>
          <a:p>
            <a:r>
              <a:rPr lang="cs-CZ" sz="2800" dirty="0" smtClean="0"/>
              <a:t>Prarodiče – to jsou babička s dědečkem</a:t>
            </a:r>
            <a:endParaRPr lang="cs-CZ" sz="2800" dirty="0"/>
          </a:p>
        </p:txBody>
      </p:sp>
      <p:pic>
        <p:nvPicPr>
          <p:cNvPr id="5" name="Obrázek 4" descr="C:\Users\Lenovo\Documents\IMG_20201109_0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1352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Lenovo\Documents\IMG_20201109_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1000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1520" y="3068960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JÁ JSEM BABIČKA!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24328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DĚDEČEK</a:t>
            </a:r>
            <a:endParaRPr lang="cs-CZ" dirty="0"/>
          </a:p>
        </p:txBody>
      </p:sp>
      <p:sp>
        <p:nvSpPr>
          <p:cNvPr id="11" name="Oválný popisek 10"/>
          <p:cNvSpPr/>
          <p:nvPr/>
        </p:nvSpPr>
        <p:spPr>
          <a:xfrm rot="2282582">
            <a:off x="7168285" y="3042667"/>
            <a:ext cx="176368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380312" y="32849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JÁ JSEM DĚDEČEK!</a:t>
            </a:r>
            <a:endParaRPr lang="cs-CZ" dirty="0"/>
          </a:p>
        </p:txBody>
      </p:sp>
      <p:pic>
        <p:nvPicPr>
          <p:cNvPr id="13" name="Obrázek 12" descr="C:\Users\Lenovo\Documents\IMG_20201109_0015.jpg"/>
          <p:cNvPicPr/>
          <p:nvPr/>
        </p:nvPicPr>
        <p:blipFill>
          <a:blip r:embed="rId4" cstate="print"/>
          <a:srcRect l="21012" t="8532" r="34241" b="12969"/>
          <a:stretch>
            <a:fillRect/>
          </a:stretch>
        </p:blipFill>
        <p:spPr bwMode="auto">
          <a:xfrm>
            <a:off x="3347864" y="4869160"/>
            <a:ext cx="87935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C:\Users\Lenovo\Documents\IMG_20201109_00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445224"/>
            <a:ext cx="1009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álný popisek 14"/>
          <p:cNvSpPr/>
          <p:nvPr/>
        </p:nvSpPr>
        <p:spPr>
          <a:xfrm rot="21221435">
            <a:off x="3838858" y="3576655"/>
            <a:ext cx="1440160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3923928" y="37890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My jsme vnoučátka!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ještě patří do rodiny?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/>
          <a:lstStyle/>
          <a:p>
            <a:r>
              <a:rPr lang="cs-CZ" sz="2000" dirty="0" smtClean="0"/>
              <a:t>Maminka nebo tatínek můžou mít bratra nebo sestru. </a:t>
            </a:r>
          </a:p>
          <a:p>
            <a:r>
              <a:rPr lang="cs-CZ" sz="2000" dirty="0" smtClean="0"/>
              <a:t>Teta to je maminčina nebo tatínkova sestra</a:t>
            </a:r>
          </a:p>
          <a:p>
            <a:r>
              <a:rPr lang="cs-CZ" sz="2000" dirty="0" smtClean="0"/>
              <a:t>Strýc to je maminčin nebo tatínkův bratr</a:t>
            </a:r>
          </a:p>
          <a:p>
            <a:r>
              <a:rPr lang="cs-CZ" sz="2000" dirty="0" smtClean="0"/>
              <a:t>Bratranec je syn tety nebo strýce</a:t>
            </a:r>
          </a:p>
          <a:p>
            <a:r>
              <a:rPr lang="cs-CZ" sz="2000" dirty="0" smtClean="0"/>
              <a:t>Sestřenice je dcera tety nebo strýce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obrázek 3" descr="IMG_20201109_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07904" y="3933056"/>
            <a:ext cx="881190" cy="2283376"/>
          </a:xfrm>
          <a:prstGeom prst="rect">
            <a:avLst/>
          </a:prstGeom>
          <a:noFill/>
        </p:spPr>
      </p:pic>
      <p:pic>
        <p:nvPicPr>
          <p:cNvPr id="6" name="obrázek 2" descr="IMG_20201109_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857287" cy="2232248"/>
          </a:xfrm>
          <a:prstGeom prst="rect">
            <a:avLst/>
          </a:prstGeom>
          <a:noFill/>
        </p:spPr>
      </p:pic>
      <p:pic>
        <p:nvPicPr>
          <p:cNvPr id="7" name="obrázek 8" descr="IMG_20201109_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96952"/>
            <a:ext cx="930430" cy="2202651"/>
          </a:xfrm>
          <a:prstGeom prst="rect">
            <a:avLst/>
          </a:prstGeom>
          <a:noFill/>
        </p:spPr>
      </p:pic>
      <p:pic>
        <p:nvPicPr>
          <p:cNvPr id="8" name="obrázek 10" descr="IMG_20201109_0014"/>
          <p:cNvPicPr>
            <a:picLocks noChangeAspect="1" noChangeArrowheads="1"/>
          </p:cNvPicPr>
          <p:nvPr/>
        </p:nvPicPr>
        <p:blipFill>
          <a:blip r:embed="rId5" cstate="print"/>
          <a:srcRect l="56721" t="35085" r="17496" b="37399"/>
          <a:stretch>
            <a:fillRect/>
          </a:stretch>
        </p:blipFill>
        <p:spPr bwMode="auto">
          <a:xfrm>
            <a:off x="7884368" y="4581128"/>
            <a:ext cx="729849" cy="1610881"/>
          </a:xfrm>
          <a:prstGeom prst="rect">
            <a:avLst/>
          </a:prstGeom>
          <a:noFill/>
        </p:spPr>
      </p:pic>
      <p:pic>
        <p:nvPicPr>
          <p:cNvPr id="9" name="obrázek 9" descr="IMG_20201109_0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63688" y="4437112"/>
            <a:ext cx="794693" cy="2190588"/>
          </a:xfrm>
          <a:prstGeom prst="rect">
            <a:avLst/>
          </a:prstGeom>
          <a:noFill/>
        </p:spPr>
      </p:pic>
      <p:pic>
        <p:nvPicPr>
          <p:cNvPr id="10" name="obrázek 1" descr="IMG_20201109_0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517232"/>
            <a:ext cx="656795" cy="1196752"/>
          </a:xfrm>
          <a:prstGeom prst="rect">
            <a:avLst/>
          </a:prstGeom>
          <a:noFill/>
        </p:spPr>
      </p:pic>
      <p:sp>
        <p:nvSpPr>
          <p:cNvPr id="12" name="Oválný popisek 11"/>
          <p:cNvSpPr/>
          <p:nvPr/>
        </p:nvSpPr>
        <p:spPr>
          <a:xfrm>
            <a:off x="4860032" y="3140968"/>
            <a:ext cx="1368152" cy="8640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JÁ JSEM TÁTA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 rot="19563237" flipH="1">
            <a:off x="2484526" y="3587208"/>
            <a:ext cx="1368152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JÁ JSEM MÁMA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6948264" y="1628800"/>
            <a:ext cx="1728192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JÁ JSEM 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BRATR TÁTY – TVŮJ STRÝC.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5" name="Oválný popisek 14"/>
          <p:cNvSpPr/>
          <p:nvPr/>
        </p:nvSpPr>
        <p:spPr>
          <a:xfrm rot="20823294">
            <a:off x="7380312" y="3284984"/>
            <a:ext cx="1763688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JÁ JSEM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SYN STREJDY – TVŮJ BRATRANEC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6" name="Oválný popisek 15"/>
          <p:cNvSpPr/>
          <p:nvPr/>
        </p:nvSpPr>
        <p:spPr>
          <a:xfrm rot="20481356" flipH="1">
            <a:off x="138816" y="3458987"/>
            <a:ext cx="1728192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JÁ JSEM 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SESTRA MÁMY – TVOJE TETA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7" name="Oválný popisek 16"/>
          <p:cNvSpPr/>
          <p:nvPr/>
        </p:nvSpPr>
        <p:spPr>
          <a:xfrm rot="2002438">
            <a:off x="455392" y="5055119"/>
            <a:ext cx="1763688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JÁ JSEM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DCERA TETY – TVOJE SESTŘENICE 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18" name="Obrázek 17" descr="C:\Users\Lenovo\Documents\IMG_20201109_0015.jpg"/>
          <p:cNvPicPr/>
          <p:nvPr/>
        </p:nvPicPr>
        <p:blipFill>
          <a:blip r:embed="rId8" cstate="print"/>
          <a:srcRect l="21012" t="8532" r="34241" b="12969"/>
          <a:stretch>
            <a:fillRect/>
          </a:stretch>
        </p:blipFill>
        <p:spPr bwMode="auto">
          <a:xfrm>
            <a:off x="5364088" y="5301208"/>
            <a:ext cx="663327" cy="13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Zkus pojmenovat členy této rodiny</a:t>
            </a:r>
            <a:endParaRPr lang="cs-CZ" dirty="0"/>
          </a:p>
        </p:txBody>
      </p:sp>
      <p:pic>
        <p:nvPicPr>
          <p:cNvPr id="4" name="obrázek 3" descr="IMG_20201109_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95384" y="2276872"/>
            <a:ext cx="1000404" cy="2592288"/>
          </a:xfrm>
          <a:prstGeom prst="rect">
            <a:avLst/>
          </a:prstGeom>
          <a:noFill/>
        </p:spPr>
      </p:pic>
      <p:pic>
        <p:nvPicPr>
          <p:cNvPr id="5" name="obrázek 2" descr="IMG_20201109_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1008112" cy="2624973"/>
          </a:xfrm>
          <a:prstGeom prst="rect">
            <a:avLst/>
          </a:prstGeom>
          <a:noFill/>
        </p:spPr>
      </p:pic>
      <p:pic>
        <p:nvPicPr>
          <p:cNvPr id="6" name="obrázek 7" descr="IMG_20201109_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880822" cy="2053183"/>
          </a:xfrm>
          <a:prstGeom prst="rect">
            <a:avLst/>
          </a:prstGeom>
          <a:noFill/>
        </p:spPr>
      </p:pic>
      <p:pic>
        <p:nvPicPr>
          <p:cNvPr id="7" name="obrázek 6" descr="IMG_20201109_0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556792"/>
            <a:ext cx="535513" cy="1827046"/>
          </a:xfrm>
          <a:prstGeom prst="rect">
            <a:avLst/>
          </a:prstGeom>
          <a:noFill/>
        </p:spPr>
      </p:pic>
      <p:pic>
        <p:nvPicPr>
          <p:cNvPr id="8" name="obrázek 4" descr="IMG_20201109_0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484784"/>
            <a:ext cx="1026182" cy="1975252"/>
          </a:xfrm>
          <a:prstGeom prst="rect">
            <a:avLst/>
          </a:prstGeom>
          <a:noFill/>
        </p:spPr>
      </p:pic>
      <p:pic>
        <p:nvPicPr>
          <p:cNvPr id="9" name="obrázek 5" descr="IMG_20201109_0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412776"/>
            <a:ext cx="684326" cy="2085566"/>
          </a:xfrm>
          <a:prstGeom prst="rect">
            <a:avLst/>
          </a:prstGeom>
          <a:noFill/>
        </p:spPr>
      </p:pic>
      <p:pic>
        <p:nvPicPr>
          <p:cNvPr id="10" name="obrázek 9" descr="IMG_20201109_00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835695" y="4221088"/>
            <a:ext cx="860341" cy="2371547"/>
          </a:xfrm>
          <a:prstGeom prst="rect">
            <a:avLst/>
          </a:prstGeom>
          <a:noFill/>
        </p:spPr>
      </p:pic>
      <p:pic>
        <p:nvPicPr>
          <p:cNvPr id="11" name="obrázek 1" descr="IMG_20201109_00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5013176"/>
            <a:ext cx="888574" cy="1619077"/>
          </a:xfrm>
          <a:prstGeom prst="rect">
            <a:avLst/>
          </a:prstGeom>
          <a:noFill/>
        </p:spPr>
      </p:pic>
      <p:pic>
        <p:nvPicPr>
          <p:cNvPr id="12" name="obrázek 8" descr="IMG_20201109_00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077072"/>
            <a:ext cx="994369" cy="2354015"/>
          </a:xfrm>
          <a:prstGeom prst="rect">
            <a:avLst/>
          </a:prstGeom>
          <a:noFill/>
        </p:spPr>
      </p:pic>
      <p:pic>
        <p:nvPicPr>
          <p:cNvPr id="13" name="obrázek 10" descr="IMG_20201109_0014"/>
          <p:cNvPicPr>
            <a:picLocks noChangeAspect="1" noChangeArrowheads="1"/>
          </p:cNvPicPr>
          <p:nvPr/>
        </p:nvPicPr>
        <p:blipFill>
          <a:blip r:embed="rId11" cstate="print"/>
          <a:srcRect l="56721" t="35085" r="17496" b="37399"/>
          <a:stretch>
            <a:fillRect/>
          </a:stretch>
        </p:blipFill>
        <p:spPr bwMode="auto">
          <a:xfrm>
            <a:off x="7956376" y="4653136"/>
            <a:ext cx="774825" cy="1710149"/>
          </a:xfrm>
          <a:prstGeom prst="rect">
            <a:avLst/>
          </a:prstGeom>
          <a:noFill/>
        </p:spPr>
      </p:pic>
      <p:pic>
        <p:nvPicPr>
          <p:cNvPr id="14" name="obrázek 12" descr="IMG_20201109_0015"/>
          <p:cNvPicPr>
            <a:picLocks noChangeAspect="1" noChangeArrowheads="1"/>
          </p:cNvPicPr>
          <p:nvPr/>
        </p:nvPicPr>
        <p:blipFill>
          <a:blip r:embed="rId12" cstate="print"/>
          <a:srcRect l="21011" t="8533" r="34241" b="12968"/>
          <a:stretch>
            <a:fillRect/>
          </a:stretch>
        </p:blipFill>
        <p:spPr bwMode="auto">
          <a:xfrm>
            <a:off x="3923928" y="5445224"/>
            <a:ext cx="575420" cy="1150839"/>
          </a:xfrm>
          <a:prstGeom prst="rect">
            <a:avLst/>
          </a:prstGeom>
          <a:noFill/>
        </p:spPr>
      </p:pic>
      <p:pic>
        <p:nvPicPr>
          <p:cNvPr id="15" name="Obrázek 14" descr="C:\Users\Lenovo\Documents\IMG_20201109_0017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6021288"/>
            <a:ext cx="649610" cy="5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Přímá spojovací šipka 16"/>
          <p:cNvCxnSpPr/>
          <p:nvPr/>
        </p:nvCxnSpPr>
        <p:spPr>
          <a:xfrm>
            <a:off x="2411760" y="2492896"/>
            <a:ext cx="864096" cy="4320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5652120" y="2492896"/>
            <a:ext cx="792088" cy="7200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483768" y="4365104"/>
            <a:ext cx="792088" cy="7200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5580112" y="4293096"/>
            <a:ext cx="1080120" cy="7200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4499992" y="4941168"/>
            <a:ext cx="504056" cy="7920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endCxn id="14" idx="0"/>
          </p:cNvCxnSpPr>
          <p:nvPr/>
        </p:nvCxnSpPr>
        <p:spPr>
          <a:xfrm flipH="1">
            <a:off x="4211638" y="5013176"/>
            <a:ext cx="216346" cy="4320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4" name="obrázek 3" descr="IMG_20201109_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19872" y="2276872"/>
            <a:ext cx="1000404" cy="2592288"/>
          </a:xfrm>
          <a:prstGeom prst="rect">
            <a:avLst/>
          </a:prstGeom>
          <a:noFill/>
        </p:spPr>
      </p:pic>
      <p:pic>
        <p:nvPicPr>
          <p:cNvPr id="5" name="obrázek 2" descr="IMG_20201109_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1008112" cy="2624973"/>
          </a:xfrm>
          <a:prstGeom prst="rect">
            <a:avLst/>
          </a:prstGeom>
          <a:noFill/>
        </p:spPr>
      </p:pic>
      <p:pic>
        <p:nvPicPr>
          <p:cNvPr id="6" name="obrázek 7" descr="IMG_20201109_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880822" cy="2053183"/>
          </a:xfrm>
          <a:prstGeom prst="rect">
            <a:avLst/>
          </a:prstGeom>
          <a:noFill/>
        </p:spPr>
      </p:pic>
      <p:pic>
        <p:nvPicPr>
          <p:cNvPr id="7" name="obrázek 6" descr="IMG_20201109_0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556792"/>
            <a:ext cx="535513" cy="1827046"/>
          </a:xfrm>
          <a:prstGeom prst="rect">
            <a:avLst/>
          </a:prstGeom>
          <a:noFill/>
        </p:spPr>
      </p:pic>
      <p:pic>
        <p:nvPicPr>
          <p:cNvPr id="8" name="obrázek 4" descr="IMG_20201109_0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484784"/>
            <a:ext cx="1026182" cy="1975252"/>
          </a:xfrm>
          <a:prstGeom prst="rect">
            <a:avLst/>
          </a:prstGeom>
          <a:noFill/>
        </p:spPr>
      </p:pic>
      <p:pic>
        <p:nvPicPr>
          <p:cNvPr id="9" name="obrázek 9" descr="IMG_20201109_00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835695" y="4221088"/>
            <a:ext cx="860341" cy="2371547"/>
          </a:xfrm>
          <a:prstGeom prst="rect">
            <a:avLst/>
          </a:prstGeom>
          <a:noFill/>
        </p:spPr>
      </p:pic>
      <p:pic>
        <p:nvPicPr>
          <p:cNvPr id="10" name="obrázek 8" descr="IMG_20201109_00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077072"/>
            <a:ext cx="994369" cy="2354015"/>
          </a:xfrm>
          <a:prstGeom prst="rect">
            <a:avLst/>
          </a:prstGeom>
          <a:noFill/>
        </p:spPr>
      </p:pic>
      <p:pic>
        <p:nvPicPr>
          <p:cNvPr id="11" name="obrázek 10" descr="IMG_20201109_0014"/>
          <p:cNvPicPr>
            <a:picLocks noChangeAspect="1" noChangeArrowheads="1"/>
          </p:cNvPicPr>
          <p:nvPr/>
        </p:nvPicPr>
        <p:blipFill>
          <a:blip r:embed="rId9" cstate="print"/>
          <a:srcRect l="56721" t="35085" r="17496" b="37399"/>
          <a:stretch>
            <a:fillRect/>
          </a:stretch>
        </p:blipFill>
        <p:spPr bwMode="auto">
          <a:xfrm>
            <a:off x="7956376" y="4653136"/>
            <a:ext cx="774825" cy="1710149"/>
          </a:xfrm>
          <a:prstGeom prst="rect">
            <a:avLst/>
          </a:prstGeom>
          <a:noFill/>
        </p:spPr>
      </p:pic>
      <p:pic>
        <p:nvPicPr>
          <p:cNvPr id="12" name="obrázek 12" descr="IMG_20201109_0015"/>
          <p:cNvPicPr>
            <a:picLocks noChangeAspect="1" noChangeArrowheads="1"/>
          </p:cNvPicPr>
          <p:nvPr/>
        </p:nvPicPr>
        <p:blipFill>
          <a:blip r:embed="rId10" cstate="print"/>
          <a:srcRect l="21011" t="8533" r="34241" b="12968"/>
          <a:stretch>
            <a:fillRect/>
          </a:stretch>
        </p:blipFill>
        <p:spPr bwMode="auto">
          <a:xfrm>
            <a:off x="3923928" y="5445224"/>
            <a:ext cx="575420" cy="1150839"/>
          </a:xfrm>
          <a:prstGeom prst="rect">
            <a:avLst/>
          </a:prstGeom>
          <a:noFill/>
        </p:spPr>
      </p:pic>
      <p:pic>
        <p:nvPicPr>
          <p:cNvPr id="13" name="Obrázek 12" descr="C:\Users\Lenovo\Documents\IMG_20201109_001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5733256"/>
            <a:ext cx="649610" cy="5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Přímá spojovací šipka 13"/>
          <p:cNvCxnSpPr/>
          <p:nvPr/>
        </p:nvCxnSpPr>
        <p:spPr>
          <a:xfrm>
            <a:off x="2411760" y="2492896"/>
            <a:ext cx="864096" cy="4320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5652120" y="2492896"/>
            <a:ext cx="792088" cy="7200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2483768" y="4365104"/>
            <a:ext cx="792088" cy="7200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5580112" y="4293096"/>
            <a:ext cx="1080120" cy="7200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4499992" y="4941168"/>
            <a:ext cx="504056" cy="7920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endCxn id="12" idx="0"/>
          </p:cNvCxnSpPr>
          <p:nvPr/>
        </p:nvCxnSpPr>
        <p:spPr>
          <a:xfrm flipH="1">
            <a:off x="4211638" y="5013176"/>
            <a:ext cx="216346" cy="4320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" descr="IMG_20201109_000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5013176"/>
            <a:ext cx="888574" cy="1619077"/>
          </a:xfrm>
          <a:prstGeom prst="rect">
            <a:avLst/>
          </a:prstGeom>
          <a:noFill/>
        </p:spPr>
      </p:pic>
      <p:pic>
        <p:nvPicPr>
          <p:cNvPr id="21" name="obrázek 5" descr="IMG_20201109_00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1484784"/>
            <a:ext cx="684326" cy="2085566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395536" y="2852936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DĚDA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740352" y="2852936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DĚDA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547664" y="2636912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BABI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588224" y="2852936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BABI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491880" y="3573016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MÁMA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644008" y="3573016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TÁTA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763688" y="5661248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TETA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588224" y="5661248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STRÝC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23528" y="6093296"/>
            <a:ext cx="14401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SESTŘENICE</a:t>
            </a:r>
            <a:endParaRPr lang="cs-CZ" sz="16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847856" y="5877272"/>
            <a:ext cx="12961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BRATRANE</a:t>
            </a:r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419872" y="6165304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SYN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860032" y="6165304"/>
            <a:ext cx="8640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DCERA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882666A2FCEC46BC1B7577BDA152CB" ma:contentTypeVersion="12" ma:contentTypeDescription="Vytvoří nový dokument" ma:contentTypeScope="" ma:versionID="6b4b80eb7ffe3fe32329f783bdfeaed2">
  <xsd:schema xmlns:xsd="http://www.w3.org/2001/XMLSchema" xmlns:xs="http://www.w3.org/2001/XMLSchema" xmlns:p="http://schemas.microsoft.com/office/2006/metadata/properties" xmlns:ns2="a86331da-71df-4acb-965f-37ccf086f756" xmlns:ns3="408859ad-4bce-41e2-bdbf-31a612596fcf" targetNamespace="http://schemas.microsoft.com/office/2006/metadata/properties" ma:root="true" ma:fieldsID="e1358248f06ad6530dadf35d703acceb" ns2:_="" ns3:_="">
    <xsd:import namespace="a86331da-71df-4acb-965f-37ccf086f756"/>
    <xsd:import namespace="408859ad-4bce-41e2-bdbf-31a612596f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331da-71df-4acb-965f-37ccf086f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859ad-4bce-41e2-bdbf-31a612596fc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69926C-6E90-4054-A4D4-B035E1BCC269}"/>
</file>

<file path=customXml/itemProps2.xml><?xml version="1.0" encoding="utf-8"?>
<ds:datastoreItem xmlns:ds="http://schemas.openxmlformats.org/officeDocument/2006/customXml" ds:itemID="{96BD01D3-CD6B-4EFB-84CD-63549AA4A2E5}"/>
</file>

<file path=customXml/itemProps3.xml><?xml version="1.0" encoding="utf-8"?>
<ds:datastoreItem xmlns:ds="http://schemas.openxmlformats.org/officeDocument/2006/customXml" ds:itemID="{E84D225B-F7A1-4F92-951C-4A123554DFDF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276</Words>
  <Application>Microsoft Office PowerPoint</Application>
  <PresentationFormat>Předvádění na obrazovce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Cesta</vt:lpstr>
      <vt:lpstr>Snímek 1</vt:lpstr>
      <vt:lpstr>DOMOV</vt:lpstr>
      <vt:lpstr> RODINA</vt:lpstr>
      <vt:lpstr>SOUROZENCI</vt:lpstr>
      <vt:lpstr>Kdo patří do nejbližší rodiny?</vt:lpstr>
      <vt:lpstr>Kdo ještě patří do rodiny?</vt:lpstr>
      <vt:lpstr>Zkus pojmenovat členy této rodiny</vt:lpstr>
      <vt:lpstr>ŘEŠENÍ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Lenovo</cp:lastModifiedBy>
  <cp:revision>14</cp:revision>
  <dcterms:created xsi:type="dcterms:W3CDTF">2020-11-09T15:37:18Z</dcterms:created>
  <dcterms:modified xsi:type="dcterms:W3CDTF">2020-11-09T17:46:14Z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0x010100F9882666A2FCEC46BC1B7577BDA152CB</vt:lpwstr>
  </property>
</Properties>
</file>